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media/image2.jpg" ContentType="image/png"/>
  <Override PartName="/ppt/ink/ink1.xml" ContentType="application/inkml+xml"/>
  <Override PartName="/ppt/ink/ink2.xml" ContentType="application/inkml+xml"/>
  <Override PartName="/ppt/media/image12.jpg" ContentType="image/png"/>
  <Override PartName="/ppt/ink/ink3.xml" ContentType="application/inkml+xml"/>
  <Override PartName="/ppt/ink/ink4.xml" ContentType="application/inkml+xml"/>
  <Override PartName="/ppt/media/image13.jpg" ContentType="image/png"/>
  <Override PartName="/ppt/ink/ink5.xml" ContentType="application/inkml+xml"/>
  <Override PartName="/ppt/ink/ink6.xml" ContentType="application/inkml+xml"/>
  <Override PartName="/ppt/media/image15.jpg" ContentType="image/png"/>
  <Override PartName="/ppt/media/image16.jpg" ContentType="image/png"/>
  <Override PartName="/ppt/media/image17.jpg" ContentType="image/png"/>
  <Override PartName="/ppt/media/image18.jpg" ContentType="image/png"/>
  <Override PartName="/ppt/media/image19.jpg" ContentType="image/png"/>
  <Override PartName="/ppt/ink/ink7.xml" ContentType="application/inkml+xml"/>
  <Override PartName="/ppt/ink/ink8.xml" ContentType="application/inkml+xml"/>
  <Override PartName="/ppt/media/image21.jpg" ContentType="image/png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8" r:id="rId2"/>
    <p:sldId id="261" r:id="rId3"/>
    <p:sldId id="259" r:id="rId4"/>
    <p:sldId id="260" r:id="rId5"/>
    <p:sldId id="263" r:id="rId6"/>
    <p:sldId id="262" r:id="rId7"/>
    <p:sldId id="271" r:id="rId8"/>
    <p:sldId id="265" r:id="rId9"/>
    <p:sldId id="264" r:id="rId10"/>
    <p:sldId id="268" r:id="rId11"/>
    <p:sldId id="266" r:id="rId12"/>
    <p:sldId id="272" r:id="rId13"/>
    <p:sldId id="267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9A1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784"/>
    <p:restoredTop sz="94646"/>
  </p:normalViewPr>
  <p:slideViewPr>
    <p:cSldViewPr snapToGrid="0" snapToObjects="1">
      <p:cViewPr>
        <p:scale>
          <a:sx n="112" d="100"/>
          <a:sy n="112" d="100"/>
        </p:scale>
        <p:origin x="336" y="2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7T13:42:58.510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 23 24575,'76'0'0,"-1"0"0,-4 0 0,1 0 0,-1 0 0,27 0 0,4 0 0,-50 0 0,0 0-434,46-1 1,-7 2 433,-33 6 285,-18 1-285,-3 6 144,-9-6-144,0-1 0,-7-2 0,5-4 438,-5 11-438,8-4 0,-1 0 0,9 5 0,-7-5 0,15 8 0,-14-8 0,6 5 0,-9-5 0,0 0 0,-7-2 0,-2-6 0,-7 5 0,1-3 0,-2 3 0,1-5 0,7 0 0,2 0 0,7 0 0,1 0 0,8 7 0,2-5 0,0 5 0,7-7 0,-16 0 0,16 0 0,-16 0 0,7 6 0,-9-4 0,0 4 0,1-6 0,-1 6 0,-7-4 0,-2 4 0,-7-6 0,8 0 0,-6 0 0,12 0 0,-5 0 0,7 0 0,0 0 0,9 0 0,-6 0 0,6 0 0,-9 0 0,-7 0 0,-2-5 0,-7 3 0,1-3 0,-1 5 0,-5-5 0,-32-9 0,5 0 0,-26 0 0,24 2 0,-4 10 0,5-9 0,-1 9 0,-4-11 0,5 12 0,-8-12 0,1 12 0,7-11 0,-6 10 0,13-3 0,-5 5 0,6-6 0,1 5 0,0-5 0,0 1 0,-7 4 0,5-10 0,-12 4 0,5 0 0,-1-5 0,-4 10 0,12-3 0,-6 5 0,8-6 0,0 5 0,-5-5 0,-4 6 0,-5 0 0,-2 0 0,-9 0 0,-2 0 0,-1 0 0,-6 0 0,7 0 0,0 0 0,-7 0 0,15 0 0,-6 0 0,0 0 0,7 0 0,-8 0 0,10 7 0,-9-6 0,-2 5 0,-1-6 0,-6 0 0,7 0 0,0 0 0,-7 0 0,15 0 0,1 0 0,4 0 0,5 0 0,-1 0 0,-4 7 0,12-6 0,-13 5 0,-3-6 0,0 0 0,-7 7 0,9-6 0,6 5 0,-4-6 0,12 6 0,-6-5 0,8 5 0,0-6 0,0 0 0,0 5 0,-7-4 0,5 5 0,-5-1 0,-1-3 0,12 8 0,-11-8 0,12 3 0,1 0 0,-5-3 0,10 12 0,-4-6 0,5 8 0,5-5 0,2 1 0,6 7 0,-1-5 0,8 6 0,-6-7 0,13 7 0,-6-5 0,0 4 0,5-5 0,-12-1 0,13 1 0,-13-7 0,12-1 0,-5 0 0,0-4 0,6 4 0,-6-6 0,0 0 0,-2 0 0,-7 0 0,1 0 0,-1 0 0,0 0 0,0 0 0,-42 0 0,4-7 0,-47 5 0,12-13 0,-11 5 0,0-8 0,1 0 0,10 1 0,3-7 0,10 6 0,0-5 0,8 8 0,10 0 0,4 8 0,11-5 0,-11 5 0,12 0 0,-6-5 0,8 10 0,5-9 0,-4 10 0,5-5 0,-6 1 0,10-6 0,3-2 0,5-4 0,-1 6 0,-5-2 0,0 1 0,0 1 0,0-1 0,0 0 0,0 1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7T13:43:03.35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30:12.756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 7 24575,'35'-3'0,"3"-1"0,8 4 0,3 0 0,23 0 0,-6 0-984,-4 0 890,-12 0 0,-4 0 94,-12 0 60,13 0 0,2 0-60,-10 0 0,32 0 0,-20 0 0,10 0 0,-12 0 0,6 0 0,8 0 0,-5 0 0,12 0 0,-12 0 0,5 0 0,-8 0 0,1 0 0,-8 0 0,-1 0 0,-12 0 0,-3 0 0,-4 0 878,-2 0-878,-4 0 174,4 0-174,-9 0 0,9 0 0,-4 0 0,5 0 0,0 0 0,0 0 0,-1 0 0,2 0 0,-1 0 0,-5 0 0,-1 0 0,-6 0 0,-3 0 0,-1 0 0,-4 0 0,0 0 0,0 0 0,-1 0 0,0 0 0,1 0 0,0 0 0,0 0 0,0 0 0,0 0 0,-1 0 0,1 0 0,0 0 0,-1 4 0,-2 3 0,-11 1 0,1 3 0,-12-2 0,10-1 0,-3-3 0,4 2 0,0-6 0,0 7 0,1-7 0,-1 6 0,-4-6 0,-1 6 0,-3-2 0,-7 6 0,5-2 0,-8 2 0,7 2 0,-3-1 0,6 1 0,2-4 0,-1-4 0,7-2 0,-3-3 0,-1 0 0,2 0 0,-10 0 0,5 0 0,-6 0 0,4 0 0,0 0 0,0 0 0,0 0 0,4 0 0,1 0 0,0 0 0,3 0 0,-7 0 0,8 0 0,-9 0 0,4 0 0,-4 0 0,1 0 0,-7 0 0,0-4 0,-4 3 0,-2-9 0,1 9 0,0-4 0,0 0 0,5 4 0,-4-3 0,4-2 0,-5 6 0,5-10 0,-4 9 0,-2-9 0,0 9 0,-6-4 0,7 0 0,0 4 0,0-4 0,0 5 0,5-4 0,-4 2 0,9-1 0,-8-2 0,7 4 0,-8-5 0,9 6 0,-9 0 0,4-4 0,0 3 0,-4-4 0,4 0 0,0 4 0,-4-4 0,4 0 0,-5 4 0,-13-9 0,10 9 0,-9-4 0,7 0 0,3 4 0,-10-5 0,10 1 0,-3 5 0,10-6 0,0 2 0,7 3 0,3-3 0,1 4 0,4 0 0,0 0 0,0 0 0,0 0 0,0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30:15.934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129 229 24575,'19'0'0,"-2"0"0,-10 0 0,2 0 0,-1 0 0,1 0 0,2 0 0,6 0 0,0 0 0,4 0 0,0 0 0,-8 0 0,7 0 0,-9 0 0,5 0 0,0 0 0,0 0 0,-5 0 0,5 0 0,0 0 0,2 0 0,2 0 0,-8 4 0,3-3 0,-3 3 0,-1-4 0,1 4 0,-6-4 0,2 4 0,-2-4 0,5 0 0,1 0 0,4 0 0,0 0 0,0 0 0,-4 0 0,2 0 0,-6 0 0,3 0 0,-4 0 0,0 0 0,-1 0 0,1 0 0,0 0 0,-1 0 0,1 0 0,0 0 0,-1 0 0,5 0 0,-3 0 0,3 0 0,-4 0 0,0 0 0,-1 0 0,-1-10 0,-2 5 0,-1-6 0,-1 2 0,2 3 0,-3-4 0,-11 2 0,2-1 0,-15-1 0,2 4 0,-11-3 0,-2 1 0,-5-3 0,6-1 0,-5 0 0,11 1 0,0 5 0,1-4 0,10 9 0,-3-9 0,4 5 0,0 0 0,0-3 0,0 2 0,0 0 0,0-2 0,0 8 0,0-9 0,4 8 0,-3-8 0,3 8 0,0-3 0,-3-1 0,8 4 0,-4-3 0,3 4 0,2 0 0,-2 0 0,2 0 0,-2 0 0,2 0 0,-2 0 0,2 0 0,-2 0 0,2 0 0,-1 0 0,0 0 0,1 0 0,-1 0 0,-4 0 0,3 0 0,-7 0 0,7 0 0,-7 0 0,7 0 0,-3 0 0,5 0 0,-2 0 0,2 0 0,-1 0 0</inkml:trace>
  <inkml:trace contextRef="#ctx0" brushRef="#br0" timeOffset="1236">769 47 24575,'0'0'0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25:56.182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3362 91 8027,'-72'-11'0,"1"-1"0,2 2 0,9 2 0,13 8 0,-14 0 0,-1 0 0,-5 1 0,-5 2 0,4 2 0,7 6 0,-7 2 0,7 4 0,-2 3 0,-2 2 0,3 2 0,1 0 0,-4 4 0,4-1 0,6 0 0,5-1 0,-8-1 0,4-1 0,-4 1 0,0 3 0,-7 3 0,11-5 0,0 2 0,-1-1 0,-3 6 0,-5 3 0,-1 0 0,5 0 0,8-3 0,-8 6 0,1 2 0,-1 3 0,2 0 0,0 2 0,-1 4 0,0-1 0,3 1 0,3 0 0,8-3 0,-11 10 0,4-5 0,5-3 0,6-2 0,5-1 0,-6 6 0,-1 2 0,7 0 0,3-5 0,3-3 0,-2 3 0,1 1 0,-1-1 0,2 1 0,2-1 0,-2 1 0,6-1 0,0 1 0,6-1 0,-1-3 0,4-2 0,1 0 0,2-3 0,2 2 0,3-8 0,-2 2 0,4-1 0,1-2 0,3 2 0,0-2 0,0-1 0,0 1 0,0 1 0,0-1 0,0 2 0,0 1 0,0-2 0,4 2 0,3-1 0,2-2 0,1 2 0,1-3 0,-1-2 0,0-1 0,5-2 0,2 2 0,2-4 0,1 2 0,1-1 0,-1 0 0,4-1 0,0 1 0,4 2 0,-1-2 0,2 2 0,2-2 0,0-1 0,-1 1 0,1 0 0,-1 1 0,1-3 0,-1 3 0,2 1 0,2 1 0,-1 2 0,4 1 0,-3 0 0,3 1 0,4-2 0,3-2 0,1 1 0,0-3 0,-2 2 0,4-3 0,-4 1 0,1-3 0,-2-1 0,-2 1 0,-3 0 0,2 0 0,-6-1 0,5-2 0,-4 1 0,4-2 0,0 1 0,-2-1 0,1-2 0,-3-2 0,4 3 0,-4-3 0,3 0 0,0 2 0,4 0 0,0-1 0,-1-4 0,1 2 0,0-2 0,0-2 0,-1 2 0,1-3 0,0 3 0,3-3 0,0 3 0,0-4 0,-3 1 0,0-2 0,0-1 0,4 0 0,1 0 0,5-3 0,1 2 0,2-5 0,-2 5 0,7-6 0,-3 2 0,0 1 0,-3-3 0,4 3 0,-4-4 0,2 0 0,-1 0 0,-3 0 0,1 0 0,2 0 0,-2 0 0,2 0 0,2 2 0,-2 1 0,2 1 0,-2-1 0,-2-2 0,2 1 0,-2-1 0,-1-1 0,0 0 0,0 0 0,0 0 0,0 0 0,1 0 0,2 0 0,-1 0 0,2 0 0,0 0 0,2 0 0,1 0 0,-1 0 0,2 0 0,1 0 0,1 0 0,5 0 0,1 0 0,1 0 0,-5 0 0,-4-3 0,9 1 0,-5-4 0,2 3 0,-3-3 0,-1 1 0,0-3 0,0 0 0,10-1 0,1-2 0,3 2 0,-7-2 0,6-1 0,1 1 0,-11-3 0,-3 3 0,-1-4 0,8 2 0,-2-2 0,-5 1 0,2-2 0,-1 4 0,-4-1 0,7-2 0,-14 4 0,15-4 0,-9 5 0,4-3 0,-4-1 0,4-3 0,-1 4 0,-3-1 0,11-4 0,-1-4 0,1-1 0,3-2 0,-3 0 0,-3 1 0,-4 2 0,0-4 0,-3 1 0,0-2 0,0 2 0,1-3 0,-5-2 0,4-5 0,-4-1 0,4-3 0,-4 0 0,-6 2 0,-4-2 0,-1 0 0,5-2 0,-3 0 0,-4 0 0,-1-1 0,3-5 0,-2 3 0,-1-5 0,-6 11 0,-4-3 0,1-3 0,-1-2 0,-5 3 0,2-4 0,-2 3 0,-6-1 0,-2 0 0,2 1 0,-6 2 0,4 1 0,-3 0 0,-1 2 0,-3 1 0,1 2 0,-1-3 0,0 4 0,0-4 0,-4 4 0,-3-1 0,2 0 0,-2 0 0,0-3 0,-3 4 0,0-4 0,0 3 0,0-3 0,0 1 0,0 1 0,-4 0 0,-3 4 0,-2 0 0,-1 0 0,0 0 0,0 0 0,-1 1 0,1 2 0,-3-3 0,-1 3 0,-1 1 0,2-1 0,0-1 0,-4-2 0,4 0 0,-4 0 0,3 0 0,-3 0 0,0-1 0,-3-2 0,-2 3 0,-1-3 0,0 2 0,-4 1 0,0 0 0,-4 0 0,1 3 0,-1-1 0,0 5 0,1-2 0,-2 0 0,-1-1 0,-1 0 0,-3 1 0,3-2 0,-4 0 0,0-3 0,3 3 0,-3-2 0,3 3 0,-2 0 0,1-1 0,-1 3 0,-3 1 0,3-1 0,-3 1 0,0 1 0,-1 0 0,0 1 0,2 0 0,1 2 0,0-1 0,4 4 0,-4-2 0,4 2 0,1 2 0,2-3 0,-1 3 0,-2 1 0,2-4 0,-6 1 0,1-1 0,-4 1 0,0 1 0,1-1 0,-1 1 0,-1-1 0,-2 0 0,2 0 0,-2 2 0,-2 1 0,-2-1 0,3 2 0,1 1 0,-3-2 0,4 7 0,-4-2 0,-2 2 0,-3 0 0,-6-2 0,7 4 0,-6-1 0,-1 2 0,-10-3 0,10 2 0,-6 1 0,6 0 0,-6 3 0,3 1 0,3 2 0,-1 0 0,5 0 0,-2 0 0,2 0 0,2 0 0,-2 0 0,-2 0 0,2 0 0,-1 0 0,3 0 0,-2 0 0,2 3 0,-2 3 0,6 1 0,4 1 0,2 1 0,1-1 0,2 0 0,2 0 0,1 1 0,6-1 0,-1 0 0,-3 0 0,-1 1 0,-1-1 0,2 0 0,-3 0 0,1 1 0,-2-1 0,0 0 0,4 0 0,-4 0 0,5-3 0,-1 3 0,3-3 0,-3 2 0,0 2 0,-1-1 0,1 0 0,2 0 0,-2 1 0,3-1 0,0 0 0,1 1 0,-1-1 0,-4 0 0,-1-3 0,9-2 0,-6-3 0,20 0 0,-6 0 0,9 0 0,4-3 0,-3-2 0,-5-3 0,-3 0 0,-4-1 0,2 1 0,8 0 0,-8-1 0,7 1 0,-7 0 0,8-4 0,-9 3 0,9-3 0,-8 0 0,7 3 0,-2-3 0,4 4 0,-1 21 0,1 7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27:48.657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2 401 24575,'56'0'0,"39"0"0,-43 0 0,3 0-492,19 0 0,3 0 0,-6 0 0,-1 0 172,1 0 0,0 0 320,-2 0 0,-1 0 0,3 0 0,-4 0 0,22 0 0,-26 0 0,2 0 0,-7 0 0,-2 0 0,-7 0 0,2 0 0,38 0 0,-5 0 50,-23 0-50,9 0 0,3 0 0,13 0 0,8 0 0,-40 0 0,-2 0 0,16 0 605,9 0-605,-4 0 0,-16 0 0,6 0 983,1 0-661,2 0-322,9 0 0,0 0 0,11 0 0,-8 0 0,8 0 0,-20 0 0,7 0 645,-7 0-645,0 0 3,6 0-3,-6 0 0,10 0 0,-1 0 0,-9 0 0,7 0 0,3-7 0,2 5 0,8-12 0,-11 5 0,1-6 0,-1 0 0,0-7 0,-9 12 0,-10-9 0,-4 18 0,-20-9 0,4 8 0,-14-2 0,-6 4 0,-1 0 0,-2 0 0,-3 0 0,9 0 0,-8 0 0,9 0 0,3 0 0,0 0 0,6 0 0,-8 0 0,1 0 0,-6 0 0,-2 4 0,-4-3 0,-1 3 0,0-4 0,-34-18 0,12 8 0,-36-14 0,19 17 0,-15-4 0,-2 3 0,-7 0 0,-10-4 0,-2 3 0,-10-6 0,-22-1-984,7-1 954,31 9 0,-3-1 30,7 0 0,-1 0 0,-12-1 0,-1 2 0,-2 2 0,2 1 0,10-3 0,1 1 0,-8 6 0,1 0 0,14-2 0,0 0 0,-10 2 0,-1 2 0,5-1 0,2 0 0,0 0 0,1 0-241,-33 0 241,-9 0 0,19 0 0,-8 0 0,20 0 0,-7 0 0,16-7 0,-16 6 0,16-5 0,-7 6 983,10 0-936,-1 0 208,0 0-255,1 0 0,7 0 0,-6 0 0,-10 0 0,13 0 0,-19 0 0,22 0 0,0 0 0,-5 0 0,13-6 0,-14 5 0,15-4 0,-7 5 0,15 0 0,2 0 0,6 0 0,0 0 0,1 0 0,-1 0 0,-6 0 0,-10 0 0,-9 0 0,-8 0 0,0 0 0,9 0 0,-7 0 0,14 0 0,-14 0 0,15 0 0,-7 0 0,8 0 0,1 0 0,-1 0 0,0 0 0,0 0 0,7-5 0,2 4 0,6-4 0,1 5 0,-11 0 0,2 0 0,-3 0 0,4 0 0,8 0 0,-1 0 0,0 0 0,1 0 0,5 0 0,1 0 0,0 0 0,4 0 0,-4 0 0,6 0 0,-1 0 0,1 0 0,-1 0 0,1 0 0,0 0 0,1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41:15.565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22 235 24575,'0'0'0</inkml:trace>
  <inkml:trace contextRef="#ctx0" brushRef="#br0" timeOffset="2651">0 396 24575,'51'0'0,"5"0"0,-17 0 0,13 0 0,4 0 0,1 0 0,16 0 0,-7 0 0,0 0 0,-2 0 0,-1 0 0,-6 0 0,-1 0 0,-3 0 0,-15 0 0,15 0 0,-15 0 0,7 0 0,-8 6 0,-1-5 0,9 5 0,-6-6 0,5 0 0,-14 4 0,5-2 0,-12 2 0,12 2 0,-12-5 0,12 4 0,-12-5 0,12 6 0,-11-5 0,11 5 0,-5-6 0,6 0 0,1 0 0,-1 0 0,1 0 0,8 0 0,-7 0 0,7 0 0,0 0 0,-7 0 0,15 0 0,-15 0 0,15 0 0,-15 0 0,15 0 0,-7 0 0,1 0 0,6 0 0,-7 0 0,33 0 0,-26 0 0,23 0 0,-29 0 0,8 0 0,8 0 0,-6 0 0,7 0 0,-9 0 0,-1 0 0,1 0 0,-1 0 0,-7 0 0,-3 0 0,1 0 0,-13 0 0,11 0 0,-20 0 0,12 0 0,-12 0 0,5 0 0,-6 0 0,-1 0 0,1 0 0,-1 0 0,1 0 0,-1 0 0,1 0 0,-1 0 0,1 0 0,-1 0 0,1 0 0,-1 0 0,1 0 0,16 0 0,-13 0 0,20 0 0,-22 0 0,12 0 0,-12 0 0,12 0 0,-5 0 0,0 0 0,5 0 0,-5 0 0,6 0 0,-6 0 0,5 0 0,-5 0 0,7 0 0,-7 0 0,5 0 0,-6 0 0,1 0 0,5 0 0,-12 0 0,12 0 0,-12 0 0,12 0 0,-12 0 0,12 0 0,-11 0 0,11 0 0,-12 0 0,14 0 0,-13 0 0,7 0 0,-9 0 0,-6 0 0,4 0 0,-4 0 0,0 0 0,4 0 0,-4 0 0,1 0 0,3 0 0,-10 0 0,11 0 0,-11 0 0,5 0 0,-6 0 0,1 0 0,-1 0 0,1 0 0,-1 0 0,6 0 0,-5 0 0,5 0 0,0 0 0,-4 0 0,3 0 0,-4 0 0,-1 0 0,0 0 0,0 0 0,-53-13 0,11 4 0,-56-11 0,12-3-492,28 10 0,-2 0 385,-6-4 0,0-1 107,7 5 0,-3 0 0,-21-6 0,1 2 0,-15-2 0,20 2 0,1 0 0,-22-1-266,39 6 1,1 0 265,-40-4 0,3 0-136,21 2 136,-8 6 0,7-5 0,-10 4 0,1 1 0,-11 1 0,8 1 0,-18 4 0,18-5 0,-8 7 0,10 0 0,1-7 0,9 6 0,10-6 983,3 7-809,21-5 385,-4 4-559,14-4 149,6 5-149,1 0 0,6 0 0,0 0 0,-1-4 0,1-6 0,4 4 0,1-2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19-09-08T01:41:58.193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0 0 24575,'0'0'0</inkml:trace>
  <inkml:trace contextRef="#ctx0" brushRef="#br0" timeOffset="460">103 0 24575,'0'0'0</inkml:trace>
  <inkml:trace contextRef="#ctx0" brushRef="#br0" timeOffset="856">222 0 24575,'0'0'0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transition spd="slow">
    <p:wip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48A87A34-81AB-432B-8DAE-1953F412C126}" type="datetimeFigureOut">
              <a:rPr lang="en-US" dirty="0"/>
              <a:pPr/>
              <a:t>9/8/19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 spd="slow">
    <p:wip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9/8/19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wipe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customXml" Target="../ink/ink1.xml"/><Relationship Id="rId7" Type="http://schemas.openxmlformats.org/officeDocument/2006/relationships/image" Target="../media/image5.pn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customXml" Target="../ink/ink2.xml"/><Relationship Id="rId4" Type="http://schemas.openxmlformats.org/officeDocument/2006/relationships/image" Target="../media/image3.png"/><Relationship Id="rId9" Type="http://schemas.openxmlformats.org/officeDocument/2006/relationships/image" Target="../media/image6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ustomXml" Target="../ink/ink7.xml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8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tif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0.tiff"/><Relationship Id="rId4" Type="http://schemas.openxmlformats.org/officeDocument/2006/relationships/image" Target="../media/image8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7" Type="http://schemas.openxmlformats.org/officeDocument/2006/relationships/image" Target="../media/image13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customXml" Target="../ink/ink4.xml"/><Relationship Id="rId4" Type="http://schemas.openxmlformats.org/officeDocument/2006/relationships/image" Target="../media/image1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5.png"/><Relationship Id="rId2" Type="http://schemas.openxmlformats.org/officeDocument/2006/relationships/image" Target="../media/image8.tiff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6.xml"/><Relationship Id="rId5" Type="http://schemas.openxmlformats.org/officeDocument/2006/relationships/image" Target="../media/image140.png"/><Relationship Id="rId4" Type="http://schemas.openxmlformats.org/officeDocument/2006/relationships/customXml" Target="../ink/ink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386157D1-EDDD-844F-8EA1-575E27F218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352713" cy="6914412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8" name="墨迹 7">
                <a:extLst>
                  <a:ext uri="{FF2B5EF4-FFF2-40B4-BE49-F238E27FC236}">
                    <a16:creationId xmlns:a16="http://schemas.microsoft.com/office/drawing/2014/main" id="{F7EBAA66-4097-F547-9814-FA79763EB7DB}"/>
                  </a:ext>
                </a:extLst>
              </p14:cNvPr>
              <p14:cNvContentPartPr/>
              <p14:nvPr/>
            </p14:nvContentPartPr>
            <p14:xfrm>
              <a:off x="85516" y="108720"/>
              <a:ext cx="882360" cy="135360"/>
            </p14:xfrm>
          </p:contentPart>
        </mc:Choice>
        <mc:Fallback xmlns="">
          <p:pic>
            <p:nvPicPr>
              <p:cNvPr id="8" name="墨迹 7">
                <a:extLst>
                  <a:ext uri="{FF2B5EF4-FFF2-40B4-BE49-F238E27FC236}">
                    <a16:creationId xmlns:a16="http://schemas.microsoft.com/office/drawing/2014/main" id="{F7EBAA66-4097-F547-9814-FA79763EB7DB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2516" y="45720"/>
                <a:ext cx="1008000" cy="26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70B2984E-48C3-FF4E-940B-5683E797B0C9}"/>
                  </a:ext>
                </a:extLst>
              </p14:cNvPr>
              <p14:cNvContentPartPr/>
              <p14:nvPr/>
            </p14:nvContentPartPr>
            <p14:xfrm>
              <a:off x="114316" y="99720"/>
              <a:ext cx="36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70B2984E-48C3-FF4E-940B-5683E797B0C9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1316" y="36720"/>
                <a:ext cx="126000" cy="126000"/>
              </a:xfrm>
              <a:prstGeom prst="rect">
                <a:avLst/>
              </a:prstGeom>
            </p:spPr>
          </p:pic>
        </mc:Fallback>
      </mc:AlternateContent>
      <p:pic>
        <p:nvPicPr>
          <p:cNvPr id="18" name="图片 17">
            <a:extLst>
              <a:ext uri="{FF2B5EF4-FFF2-40B4-BE49-F238E27FC236}">
                <a16:creationId xmlns:a16="http://schemas.microsoft.com/office/drawing/2014/main" id="{C763D8A9-7F58-B347-A5E7-DD757E603FB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2951" l="10000" r="90000">
                        <a14:foregroundMark x1="38852" y1="90492" x2="37377" y2="92951"/>
                        <a14:foregroundMark x1="37049" y1="92623" x2="41639" y2="92951"/>
                        <a14:foregroundMark x1="56393" y1="91475" x2="56393" y2="91475"/>
                        <a14:foregroundMark x1="56393" y1="91475" x2="56393" y2="91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21425316">
            <a:off x="1916572" y="3531842"/>
            <a:ext cx="3015548" cy="3015548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8AB2107A-5AF0-A240-AE78-D67185643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959655" y="3457205"/>
            <a:ext cx="1850940" cy="1850940"/>
          </a:xfrm>
          <a:prstGeom prst="rect">
            <a:avLst/>
          </a:prstGeom>
        </p:spPr>
      </p:pic>
      <p:sp>
        <p:nvSpPr>
          <p:cNvPr id="21" name="矩形 20">
            <a:extLst>
              <a:ext uri="{FF2B5EF4-FFF2-40B4-BE49-F238E27FC236}">
                <a16:creationId xmlns:a16="http://schemas.microsoft.com/office/drawing/2014/main" id="{83809E43-45B5-2D4A-836F-6CB890D5922B}"/>
              </a:ext>
            </a:extLst>
          </p:cNvPr>
          <p:cNvSpPr/>
          <p:nvPr/>
        </p:nvSpPr>
        <p:spPr>
          <a:xfrm>
            <a:off x="-220614" y="2923771"/>
            <a:ext cx="3646202" cy="1323439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Looking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</a:t>
            </a:r>
          </a:p>
          <a:p>
            <a:pPr algn="ctr"/>
            <a:r>
              <a:rPr lang="en-US" altLang="zh-CN" sz="40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</a:t>
            </a:r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est</a:t>
            </a:r>
            <a:r>
              <a:rPr lang="zh-CN" altLang="en-US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40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school</a:t>
            </a:r>
            <a:endParaRPr lang="zh-CN" altLang="en-US" sz="40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683AB438-7611-CC4A-BEB7-CC03727889AB}"/>
              </a:ext>
            </a:extLst>
          </p:cNvPr>
          <p:cNvSpPr/>
          <p:nvPr/>
        </p:nvSpPr>
        <p:spPr>
          <a:xfrm>
            <a:off x="9129493" y="517075"/>
            <a:ext cx="2956886" cy="107721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zh-CN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Provide</a:t>
            </a:r>
            <a:r>
              <a:rPr lang="zh-CN" altLang="en-US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r>
              <a:rPr lang="en-US" altLang="zh-CN" sz="3200" b="1" cap="none" spc="0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better</a:t>
            </a:r>
            <a:endParaRPr lang="en-US" altLang="zh-CN" sz="3200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altLang="zh-CN" sz="32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environment</a:t>
            </a:r>
            <a:endParaRPr lang="en-US" altLang="zh-CN" sz="3200" b="1" cap="none" spc="0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248325683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2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D51B9C7A-7FF8-9A42-A0EF-40288B7486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000" y="1067550"/>
            <a:ext cx="6120000" cy="273075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DB389CB3-56FA-704F-B9D5-CBE9E27368FD}"/>
              </a:ext>
            </a:extLst>
          </p:cNvPr>
          <p:cNvSpPr txBox="1"/>
          <p:nvPr/>
        </p:nvSpPr>
        <p:spPr>
          <a:xfrm>
            <a:off x="4658851" y="2843126"/>
            <a:ext cx="11450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2018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195339DC-5341-8F43-8039-B04C96B6A447}"/>
              </a:ext>
            </a:extLst>
          </p:cNvPr>
          <p:cNvGrpSpPr/>
          <p:nvPr/>
        </p:nvGrpSpPr>
        <p:grpSpPr>
          <a:xfrm>
            <a:off x="6096000" y="1038479"/>
            <a:ext cx="6120000" cy="2803157"/>
            <a:chOff x="6079852" y="603548"/>
            <a:chExt cx="6120000" cy="2803157"/>
          </a:xfrm>
        </p:grpSpPr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D76E58D0-3F75-C943-866F-D3DD0F9A7C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079852" y="603548"/>
              <a:ext cx="6120000" cy="2746973"/>
            </a:xfrm>
            <a:prstGeom prst="rect">
              <a:avLst/>
            </a:prstGeom>
          </p:spPr>
        </p:pic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F60F73A-C1C5-1849-A68D-65F18139DA84}"/>
                </a:ext>
              </a:extLst>
            </p:cNvPr>
            <p:cNvSpPr txBox="1"/>
            <p:nvPr/>
          </p:nvSpPr>
          <p:spPr>
            <a:xfrm>
              <a:off x="10875176" y="2821930"/>
              <a:ext cx="1145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2019</a:t>
              </a: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F3CCC95-E33A-B242-B50D-F19741151A8A}"/>
              </a:ext>
            </a:extLst>
          </p:cNvPr>
          <p:cNvGrpSpPr/>
          <p:nvPr/>
        </p:nvGrpSpPr>
        <p:grpSpPr>
          <a:xfrm>
            <a:off x="-189100" y="3785452"/>
            <a:ext cx="6402200" cy="2810334"/>
            <a:chOff x="-48000" y="4125045"/>
            <a:chExt cx="6120000" cy="2732955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ECFB2E3B-9745-0D45-98EC-67623C4500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0" r="674" b="315"/>
            <a:stretch/>
          </p:blipFill>
          <p:spPr>
            <a:xfrm>
              <a:off x="-48000" y="4125045"/>
              <a:ext cx="6120000" cy="2732955"/>
            </a:xfrm>
            <a:prstGeom prst="rect">
              <a:avLst/>
            </a:prstGeom>
          </p:spPr>
        </p:pic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4F36BE22-1DCE-E443-9280-2EB9A1BA1CD8}"/>
                </a:ext>
              </a:extLst>
            </p:cNvPr>
            <p:cNvSpPr txBox="1"/>
            <p:nvPr/>
          </p:nvSpPr>
          <p:spPr>
            <a:xfrm>
              <a:off x="4658851" y="6247825"/>
              <a:ext cx="1145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2020</a:t>
              </a:r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DB61F524-BF41-F443-9A9B-8836F893DF06}"/>
              </a:ext>
            </a:extLst>
          </p:cNvPr>
          <p:cNvGrpSpPr/>
          <p:nvPr/>
        </p:nvGrpSpPr>
        <p:grpSpPr>
          <a:xfrm>
            <a:off x="6120002" y="3762159"/>
            <a:ext cx="6120000" cy="2810335"/>
            <a:chOff x="6402200" y="4047665"/>
            <a:chExt cx="6120000" cy="2810335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BEC7F5D-25F2-304E-A63E-A9BEBD70F44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02200" y="4047665"/>
              <a:ext cx="6120000" cy="2810335"/>
            </a:xfrm>
            <a:prstGeom prst="rect">
              <a:avLst/>
            </a:prstGeom>
          </p:spPr>
        </p:pic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C97C6755-4EE7-B94F-8020-A068F689A30B}"/>
                </a:ext>
              </a:extLst>
            </p:cNvPr>
            <p:cNvSpPr txBox="1"/>
            <p:nvPr/>
          </p:nvSpPr>
          <p:spPr>
            <a:xfrm>
              <a:off x="11205376" y="6273225"/>
              <a:ext cx="114505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3200" b="1" dirty="0">
                  <a:ln w="0"/>
                  <a:solidFill>
                    <a:schemeClr val="accent1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</a:rPr>
                <a:t>2021</a:t>
              </a:r>
            </a:p>
          </p:txBody>
        </p:sp>
      </p:grpSp>
      <p:sp>
        <p:nvSpPr>
          <p:cNvPr id="24" name="文本框 23">
            <a:extLst>
              <a:ext uri="{FF2B5EF4-FFF2-40B4-BE49-F238E27FC236}">
                <a16:creationId xmlns:a16="http://schemas.microsoft.com/office/drawing/2014/main" id="{9EB05A59-9538-1946-8345-69A65C9D528E}"/>
              </a:ext>
            </a:extLst>
          </p:cNvPr>
          <p:cNvSpPr txBox="1"/>
          <p:nvPr/>
        </p:nvSpPr>
        <p:spPr>
          <a:xfrm>
            <a:off x="2074225" y="187896"/>
            <a:ext cx="80435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Capacity-Predict the future trend</a:t>
            </a:r>
          </a:p>
        </p:txBody>
      </p:sp>
    </p:spTree>
    <p:extLst>
      <p:ext uri="{BB962C8B-B14F-4D97-AF65-F5344CB8AC3E}">
        <p14:creationId xmlns:p14="http://schemas.microsoft.com/office/powerpoint/2010/main" val="470367662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8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6507E9A-D294-FF4F-B98A-D718D729C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" y="0"/>
            <a:ext cx="12190161" cy="6858000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102ED3A0-F499-D841-B43C-B5A79AB300C9}"/>
              </a:ext>
            </a:extLst>
          </p:cNvPr>
          <p:cNvSpPr txBox="1"/>
          <p:nvPr/>
        </p:nvSpPr>
        <p:spPr>
          <a:xfrm>
            <a:off x="4096585" y="157632"/>
            <a:ext cx="372646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Detail</a:t>
            </a:r>
            <a:r>
              <a:rPr kumimoji="1" lang="zh-CN" alt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information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墨迹 6">
                <a:extLst>
                  <a:ext uri="{FF2B5EF4-FFF2-40B4-BE49-F238E27FC236}">
                    <a16:creationId xmlns:a16="http://schemas.microsoft.com/office/drawing/2014/main" id="{3D286710-F811-984F-A648-C6EDDD1E1AC9}"/>
                  </a:ext>
                </a:extLst>
              </p14:cNvPr>
              <p14:cNvContentPartPr/>
              <p14:nvPr/>
            </p14:nvContentPartPr>
            <p14:xfrm>
              <a:off x="327100" y="290180"/>
              <a:ext cx="1805760" cy="159840"/>
            </p14:xfrm>
          </p:contentPart>
        </mc:Choice>
        <mc:Fallback xmlns="">
          <p:pic>
            <p:nvPicPr>
              <p:cNvPr id="7" name="墨迹 6">
                <a:extLst>
                  <a:ext uri="{FF2B5EF4-FFF2-40B4-BE49-F238E27FC236}">
                    <a16:creationId xmlns:a16="http://schemas.microsoft.com/office/drawing/2014/main" id="{3D286710-F811-984F-A648-C6EDDD1E1AC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64100" y="227540"/>
                <a:ext cx="1931400" cy="285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11" name="墨迹 10">
                <a:extLst>
                  <a:ext uri="{FF2B5EF4-FFF2-40B4-BE49-F238E27FC236}">
                    <a16:creationId xmlns:a16="http://schemas.microsoft.com/office/drawing/2014/main" id="{DA8EB095-51B6-4449-BAB8-CDFEC64D5096}"/>
                  </a:ext>
                </a:extLst>
              </p14:cNvPr>
              <p14:cNvContentPartPr/>
              <p14:nvPr/>
            </p14:nvContentPartPr>
            <p14:xfrm>
              <a:off x="1447560" y="1021700"/>
              <a:ext cx="79920" cy="360"/>
            </p14:xfrm>
          </p:contentPart>
        </mc:Choice>
        <mc:Fallback xmlns="">
          <p:pic>
            <p:nvPicPr>
              <p:cNvPr id="11" name="墨迹 10">
                <a:extLst>
                  <a:ext uri="{FF2B5EF4-FFF2-40B4-BE49-F238E27FC236}">
                    <a16:creationId xmlns:a16="http://schemas.microsoft.com/office/drawing/2014/main" id="{DA8EB095-51B6-4449-BAB8-CDFEC64D5096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384560" y="958700"/>
                <a:ext cx="205560" cy="126000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文本框 14">
            <a:extLst>
              <a:ext uri="{FF2B5EF4-FFF2-40B4-BE49-F238E27FC236}">
                <a16:creationId xmlns:a16="http://schemas.microsoft.com/office/drawing/2014/main" id="{BC6CB9BD-A44D-8F40-9022-7956B067D2E7}"/>
              </a:ext>
            </a:extLst>
          </p:cNvPr>
          <p:cNvSpPr txBox="1"/>
          <p:nvPr/>
        </p:nvSpPr>
        <p:spPr>
          <a:xfrm>
            <a:off x="1313567" y="870500"/>
            <a:ext cx="37702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200" dirty="0"/>
              <a:t>km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502338"/>
      </p:ext>
    </p:extLst>
  </p:cSld>
  <p:clrMapOvr>
    <a:masterClrMapping/>
  </p:clrMapOvr>
  <p:transition spd="slow">
    <p:wipe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在线媒体 1" descr="2">
            <a:hlinkClick r:id="" action="ppaction://media"/>
            <a:extLst>
              <a:ext uri="{FF2B5EF4-FFF2-40B4-BE49-F238E27FC236}">
                <a16:creationId xmlns:a16="http://schemas.microsoft.com/office/drawing/2014/main" id="{ECBB4E2A-935F-2E47-BB91-424A63125C3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938" y="4763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14013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spd="slow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5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0CEC3DC-2B32-3A40-938D-8E2C1DC998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7100" y="734389"/>
            <a:ext cx="8223250" cy="4993311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284B5A1A-1A5C-584B-A3FF-C803E3853047}"/>
              </a:ext>
            </a:extLst>
          </p:cNvPr>
          <p:cNvSpPr txBox="1"/>
          <p:nvPr/>
        </p:nvSpPr>
        <p:spPr>
          <a:xfrm>
            <a:off x="4096585" y="157632"/>
            <a:ext cx="40983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Ranking information</a:t>
            </a:r>
          </a:p>
        </p:txBody>
      </p:sp>
    </p:spTree>
    <p:extLst>
      <p:ext uri="{BB962C8B-B14F-4D97-AF65-F5344CB8AC3E}">
        <p14:creationId xmlns:p14="http://schemas.microsoft.com/office/powerpoint/2010/main" val="1166538914"/>
      </p:ext>
    </p:extLst>
  </p:cSld>
  <p:clrMapOvr>
    <a:masterClrMapping/>
  </p:clrMapOvr>
  <p:transition spd="slow">
    <p:wip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B9EE7DC-B64E-3E47-BDC3-289E48C7B4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410" y="637808"/>
            <a:ext cx="5880512" cy="4658587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438D49AB-3716-D44F-B4D0-9F4C47EA4E17}"/>
              </a:ext>
            </a:extLst>
          </p:cNvPr>
          <p:cNvSpPr txBox="1"/>
          <p:nvPr/>
        </p:nvSpPr>
        <p:spPr>
          <a:xfrm>
            <a:off x="734044" y="5296395"/>
            <a:ext cx="35646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" altLang="zh-CN" sz="1200" dirty="0"/>
              <a:t>Source</a:t>
            </a:r>
            <a:r>
              <a:rPr kumimoji="1" lang="en-US" altLang="zh-CN" sz="1200" dirty="0"/>
              <a:t>: </a:t>
            </a:r>
            <a:r>
              <a:rPr kumimoji="1" lang="en" altLang="zh-CN" sz="1200" dirty="0" err="1"/>
              <a:t>odysseyseaglass.com</a:t>
            </a:r>
            <a:r>
              <a:rPr kumimoji="1" lang="en" altLang="zh-CN" sz="1200" dirty="0"/>
              <a:t>/sea-glass-in-</a:t>
            </a:r>
            <a:r>
              <a:rPr kumimoji="1" lang="en" altLang="zh-CN" sz="1200" dirty="0" err="1"/>
              <a:t>australia.html</a:t>
            </a:r>
            <a:endParaRPr kumimoji="1" lang="zh-CN" altLang="en-US" sz="1200" dirty="0"/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BD08802-5D10-A746-A07D-D59065BA88DD}"/>
              </a:ext>
            </a:extLst>
          </p:cNvPr>
          <p:cNvSpPr txBox="1"/>
          <p:nvPr/>
        </p:nvSpPr>
        <p:spPr>
          <a:xfrm>
            <a:off x="6733308" y="1535940"/>
            <a:ext cx="4747491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i="1" dirty="0">
                <a:solidFill>
                  <a:schemeClr val="accent5"/>
                </a:solidFill>
              </a:rPr>
              <a:t>Rich</a:t>
            </a:r>
            <a:r>
              <a:rPr kumimoji="1" lang="zh-CN" altLang="en-US" sz="2800" b="1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800" b="1" i="1" dirty="0">
                <a:solidFill>
                  <a:schemeClr val="accent5"/>
                </a:solidFill>
              </a:rPr>
              <a:t>education</a:t>
            </a:r>
            <a:r>
              <a:rPr kumimoji="1" lang="zh-CN" altLang="en-US" sz="2800" b="1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800" b="1" i="1" dirty="0">
                <a:solidFill>
                  <a:schemeClr val="accent5"/>
                </a:solidFill>
              </a:rPr>
              <a:t>sources</a:t>
            </a:r>
          </a:p>
          <a:p>
            <a:r>
              <a:rPr kumimoji="1" lang="en-US" altLang="zh-CN" sz="2400" i="1" dirty="0">
                <a:solidFill>
                  <a:schemeClr val="accent5"/>
                </a:solidFill>
              </a:rPr>
              <a:t>Number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of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school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2244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（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2018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）</a:t>
            </a:r>
            <a:endParaRPr kumimoji="1" lang="en-US" altLang="zh-CN" sz="2400" i="1" dirty="0">
              <a:solidFill>
                <a:schemeClr val="accent5"/>
              </a:solidFill>
            </a:endParaRPr>
          </a:p>
          <a:p>
            <a:r>
              <a:rPr kumimoji="1" lang="en-US" altLang="zh-CN" sz="2400" i="1" dirty="0">
                <a:solidFill>
                  <a:schemeClr val="accent5"/>
                </a:solidFill>
              </a:rPr>
              <a:t>FTE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enrollments</a:t>
            </a:r>
            <a:r>
              <a:rPr kumimoji="1" lang="zh-CN" altLang="en-US" sz="2400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i="1" dirty="0">
                <a:solidFill>
                  <a:schemeClr val="accent5"/>
                </a:solidFill>
              </a:rPr>
              <a:t>971669.2</a:t>
            </a:r>
          </a:p>
          <a:p>
            <a:endParaRPr kumimoji="1" lang="en-US" altLang="zh-CN" sz="2000" i="1" dirty="0">
              <a:solidFill>
                <a:schemeClr val="accent5"/>
              </a:solidFill>
            </a:endParaRPr>
          </a:p>
          <a:p>
            <a:endParaRPr kumimoji="1" lang="en-US" altLang="zh-CN" sz="2000" i="1" dirty="0">
              <a:solidFill>
                <a:schemeClr val="accent5"/>
              </a:solidFill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27F4312-371B-3C45-AC6A-E8AF419E1A43}"/>
              </a:ext>
            </a:extLst>
          </p:cNvPr>
          <p:cNvSpPr txBox="1"/>
          <p:nvPr/>
        </p:nvSpPr>
        <p:spPr>
          <a:xfrm>
            <a:off x="6733308" y="2967101"/>
            <a:ext cx="4513812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en-US" altLang="zh-CN" sz="2000" i="1" dirty="0">
              <a:solidFill>
                <a:schemeClr val="accent5"/>
              </a:solidFill>
            </a:endParaRPr>
          </a:p>
          <a:p>
            <a:r>
              <a:rPr kumimoji="1" lang="en-US" altLang="zh-CN" sz="2400" b="1" i="1" dirty="0">
                <a:solidFill>
                  <a:schemeClr val="accent5"/>
                </a:solidFill>
              </a:rPr>
              <a:t>Immigration state</a:t>
            </a:r>
          </a:p>
          <a:p>
            <a:r>
              <a:rPr kumimoji="1" lang="en-US" altLang="zh-CN" sz="2000" i="1" dirty="0">
                <a:solidFill>
                  <a:schemeClr val="accent5"/>
                </a:solidFill>
              </a:rPr>
              <a:t>Immigrants out of population change: 83%</a:t>
            </a:r>
          </a:p>
          <a:p>
            <a:endParaRPr kumimoji="1" lang="en-US" altLang="zh-CN" sz="2000" i="1" dirty="0">
              <a:solidFill>
                <a:schemeClr val="accent5"/>
              </a:solidFill>
            </a:endParaRPr>
          </a:p>
          <a:p>
            <a:pPr marL="342900" indent="-342900">
              <a:buFont typeface="Wingdings" pitchFamily="2" charset="2"/>
              <a:buChar char="Ø"/>
            </a:pPr>
            <a:r>
              <a:rPr kumimoji="1" lang="en-US" altLang="zh-CN" sz="2000" b="1" i="1" dirty="0">
                <a:solidFill>
                  <a:schemeClr val="accent5"/>
                </a:solidFill>
              </a:rPr>
              <a:t>Unsteady</a:t>
            </a:r>
            <a:r>
              <a:rPr kumimoji="1" lang="zh-CN" altLang="en-US" sz="2000" b="1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accent5"/>
                </a:solidFill>
              </a:rPr>
              <a:t>Enrollment</a:t>
            </a:r>
            <a:r>
              <a:rPr kumimoji="1" lang="zh-CN" altLang="en-US" sz="2000" b="1" i="1" dirty="0">
                <a:solidFill>
                  <a:schemeClr val="accent5"/>
                </a:solidFill>
              </a:rPr>
              <a:t> </a:t>
            </a:r>
            <a:r>
              <a:rPr kumimoji="1" lang="en-US" altLang="zh-CN" sz="2000" b="1" i="1" dirty="0">
                <a:solidFill>
                  <a:schemeClr val="accent5"/>
                </a:solidFill>
              </a:rPr>
              <a:t>number</a:t>
            </a:r>
          </a:p>
          <a:p>
            <a:endParaRPr kumimoji="1" lang="en-US" altLang="zh-CN" sz="2000" i="1" dirty="0">
              <a:solidFill>
                <a:schemeClr val="accent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88520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9B52AE-1685-8841-9AB0-EF2002B8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951" l="10000" r="90000">
                        <a14:foregroundMark x1="38852" y1="90492" x2="37377" y2="92951"/>
                        <a14:foregroundMark x1="37049" y1="92623" x2="41639" y2="92951"/>
                        <a14:foregroundMark x1="56393" y1="91475" x2="56393" y2="91475"/>
                        <a14:foregroundMark x1="56393" y1="91475" x2="56393" y2="91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399" y="593383"/>
            <a:ext cx="2277289" cy="22772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6802A4-77FF-C743-97D5-2589413064EE}"/>
              </a:ext>
            </a:extLst>
          </p:cNvPr>
          <p:cNvSpPr txBox="1"/>
          <p:nvPr/>
        </p:nvSpPr>
        <p:spPr>
          <a:xfrm>
            <a:off x="2936492" y="1221854"/>
            <a:ext cx="7982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2"/>
                </a:solidFill>
              </a:rPr>
              <a:t>Parents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：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Rights</a:t>
            </a:r>
          </a:p>
          <a:p>
            <a:r>
              <a:rPr kumimoji="1" lang="en" altLang="zh-CN" sz="2800" b="1" dirty="0">
                <a:solidFill>
                  <a:schemeClr val="tx2"/>
                </a:solidFill>
              </a:rPr>
              <a:t>Which schools they can choose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？</a:t>
            </a:r>
            <a:endParaRPr kumimoji="1" lang="en-US" altLang="zh-CN" sz="2800" b="1" dirty="0">
              <a:solidFill>
                <a:schemeClr val="tx2"/>
              </a:solidFill>
            </a:endParaRPr>
          </a:p>
          <a:p>
            <a:endParaRPr kumimoji="1" lang="zh-CN" altLang="en-US" sz="2800" b="1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D2606-C712-F745-B7BC-D61621E08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19" b="23401"/>
          <a:stretch/>
        </p:blipFill>
        <p:spPr>
          <a:xfrm>
            <a:off x="351520" y="3429000"/>
            <a:ext cx="2325682" cy="17147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135101-75AB-D341-BD02-99319A219B3E}"/>
              </a:ext>
            </a:extLst>
          </p:cNvPr>
          <p:cNvSpPr txBox="1"/>
          <p:nvPr/>
        </p:nvSpPr>
        <p:spPr>
          <a:xfrm>
            <a:off x="2936492" y="3809312"/>
            <a:ext cx="1136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2"/>
                </a:solidFill>
              </a:rPr>
              <a:t>School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：</a:t>
            </a:r>
            <a:r>
              <a:rPr kumimoji="1" lang="en" altLang="zh-CN" sz="2800" b="1" dirty="0">
                <a:solidFill>
                  <a:schemeClr val="tx2"/>
                </a:solidFill>
              </a:rPr>
              <a:t>enrolment pressures</a:t>
            </a:r>
            <a:endParaRPr kumimoji="1" lang="en-US" altLang="zh-CN" sz="2800" b="1" dirty="0">
              <a:solidFill>
                <a:schemeClr val="tx2"/>
              </a:solidFill>
            </a:endParaRPr>
          </a:p>
          <a:p>
            <a:r>
              <a:rPr kumimoji="1" lang="en" altLang="zh-CN" sz="2800" b="1" dirty="0">
                <a:solidFill>
                  <a:schemeClr val="tx2"/>
                </a:solidFill>
              </a:rPr>
              <a:t>How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many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students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are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interested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？</a:t>
            </a:r>
            <a:endParaRPr kumimoji="1" lang="en-US" altLang="zh-CN" sz="2800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42582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621DF43-D596-A446-B0D7-904A4F63E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0D7E2D76-5407-914D-89A0-759E6F45ECD8}"/>
              </a:ext>
            </a:extLst>
          </p:cNvPr>
          <p:cNvSpPr txBox="1"/>
          <p:nvPr/>
        </p:nvSpPr>
        <p:spPr>
          <a:xfrm rot="20910488">
            <a:off x="4444427" y="1720839"/>
            <a:ext cx="798202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600" b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800000"/>
                </a:highlight>
              </a:rPr>
              <a:t>Demand</a:t>
            </a:r>
            <a:r>
              <a:rPr kumimoji="1" lang="zh-CN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800000"/>
                </a:highlight>
              </a:rPr>
              <a:t>？</a:t>
            </a:r>
            <a:endParaRPr kumimoji="1" lang="en-US" altLang="zh-CN" sz="36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800000"/>
              </a:highlight>
            </a:endParaRPr>
          </a:p>
          <a:p>
            <a:endParaRPr kumimoji="1" lang="en-US" altLang="zh-CN" sz="36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800000"/>
              </a:highlight>
            </a:endParaRPr>
          </a:p>
          <a:p>
            <a:r>
              <a:rPr kumimoji="1" lang="en-US" altLang="zh-CN" sz="3600" b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800000"/>
                </a:highlight>
              </a:rPr>
              <a:t>Capacity</a:t>
            </a:r>
            <a:r>
              <a:rPr kumimoji="1" lang="zh-CN" altLang="en-US" sz="3600" b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800000"/>
                </a:highlight>
              </a:rPr>
              <a:t>？</a:t>
            </a:r>
            <a:endParaRPr kumimoji="1" lang="en-US" altLang="zh-CN" sz="36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800000"/>
              </a:highlight>
            </a:endParaRPr>
          </a:p>
          <a:p>
            <a:endParaRPr kumimoji="1" lang="en-US" altLang="zh-CN" sz="36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800000"/>
              </a:highlight>
            </a:endParaRPr>
          </a:p>
          <a:p>
            <a:r>
              <a:rPr kumimoji="1" lang="en-US" altLang="zh-CN" sz="3600" b="1" dirty="0">
                <a:solidFill>
                  <a:schemeClr val="accent4">
                    <a:lumMod val="20000"/>
                    <a:lumOff val="80000"/>
                  </a:schemeClr>
                </a:solidFill>
                <a:highlight>
                  <a:srgbClr val="800000"/>
                </a:highlight>
              </a:rPr>
              <a:t>Other information?</a:t>
            </a:r>
          </a:p>
          <a:p>
            <a:endParaRPr kumimoji="1" lang="zh-CN" altLang="en-US" sz="3600" b="1" dirty="0">
              <a:solidFill>
                <a:schemeClr val="accent4">
                  <a:lumMod val="20000"/>
                  <a:lumOff val="80000"/>
                </a:schemeClr>
              </a:solidFill>
              <a:highlight>
                <a:srgbClr val="8000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3427948909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8D9B52AE-1685-8841-9AB0-EF2002B81C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2951" l="10000" r="90000">
                        <a14:foregroundMark x1="38852" y1="90492" x2="37377" y2="92951"/>
                        <a14:foregroundMark x1="37049" y1="92623" x2="41639" y2="92951"/>
                        <a14:foregroundMark x1="56393" y1="91475" x2="56393" y2="91475"/>
                        <a14:foregroundMark x1="56393" y1="91475" x2="56393" y2="91475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57399" y="593383"/>
            <a:ext cx="2277289" cy="2277289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3E6802A4-77FF-C743-97D5-2589413064EE}"/>
              </a:ext>
            </a:extLst>
          </p:cNvPr>
          <p:cNvSpPr txBox="1"/>
          <p:nvPr/>
        </p:nvSpPr>
        <p:spPr>
          <a:xfrm>
            <a:off x="2936492" y="219206"/>
            <a:ext cx="798202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2"/>
                </a:solidFill>
              </a:rPr>
              <a:t>Parents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：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Rights</a:t>
            </a:r>
          </a:p>
          <a:p>
            <a:r>
              <a:rPr kumimoji="1" lang="en" altLang="zh-CN" sz="2800" b="1" dirty="0">
                <a:solidFill>
                  <a:schemeClr val="tx2"/>
                </a:solidFill>
              </a:rPr>
              <a:t>Which schools they can choose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？</a:t>
            </a:r>
            <a:endParaRPr kumimoji="1" lang="en-US" altLang="zh-CN" sz="2800" b="1" dirty="0">
              <a:solidFill>
                <a:schemeClr val="tx2"/>
              </a:solidFill>
            </a:endParaRPr>
          </a:p>
          <a:p>
            <a:endParaRPr kumimoji="1" lang="zh-CN" altLang="en-US" sz="2800" b="1" dirty="0">
              <a:solidFill>
                <a:schemeClr val="tx2"/>
              </a:solidFill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FCD2606-C712-F745-B7BC-D61621E080F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19" b="23401"/>
          <a:stretch/>
        </p:blipFill>
        <p:spPr>
          <a:xfrm>
            <a:off x="295764" y="4107202"/>
            <a:ext cx="2325682" cy="1714732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E8135101-75AB-D341-BD02-99319A219B3E}"/>
              </a:ext>
            </a:extLst>
          </p:cNvPr>
          <p:cNvSpPr txBox="1"/>
          <p:nvPr/>
        </p:nvSpPr>
        <p:spPr>
          <a:xfrm>
            <a:off x="2936492" y="3033222"/>
            <a:ext cx="1136720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2800" b="1" dirty="0">
                <a:solidFill>
                  <a:schemeClr val="tx2"/>
                </a:solidFill>
              </a:rPr>
              <a:t>School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：</a:t>
            </a:r>
            <a:r>
              <a:rPr kumimoji="1" lang="en" altLang="zh-CN" sz="2800" b="1" dirty="0">
                <a:solidFill>
                  <a:schemeClr val="tx2"/>
                </a:solidFill>
              </a:rPr>
              <a:t>enrolment pressures</a:t>
            </a:r>
            <a:endParaRPr kumimoji="1" lang="en-US" altLang="zh-CN" sz="2800" b="1" dirty="0">
              <a:solidFill>
                <a:schemeClr val="tx2"/>
              </a:solidFill>
            </a:endParaRPr>
          </a:p>
          <a:p>
            <a:r>
              <a:rPr kumimoji="1" lang="en" altLang="zh-CN" sz="2800" b="1" dirty="0">
                <a:solidFill>
                  <a:schemeClr val="tx2"/>
                </a:solidFill>
              </a:rPr>
              <a:t>How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many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students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are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 </a:t>
            </a:r>
            <a:r>
              <a:rPr kumimoji="1" lang="en-US" altLang="zh-CN" sz="2800" b="1" dirty="0">
                <a:solidFill>
                  <a:schemeClr val="tx2"/>
                </a:solidFill>
              </a:rPr>
              <a:t>interested</a:t>
            </a:r>
            <a:r>
              <a:rPr kumimoji="1" lang="zh-CN" altLang="en-US" sz="2800" b="1" dirty="0">
                <a:solidFill>
                  <a:schemeClr val="tx2"/>
                </a:solidFill>
              </a:rPr>
              <a:t>？</a:t>
            </a:r>
            <a:endParaRPr kumimoji="1" lang="en-US" altLang="zh-CN" sz="2800" b="1" dirty="0">
              <a:solidFill>
                <a:schemeClr val="tx2"/>
              </a:solidFill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D862BE3-2813-4043-8D91-E289931C2700}"/>
              </a:ext>
            </a:extLst>
          </p:cNvPr>
          <p:cNvSpPr txBox="1"/>
          <p:nvPr/>
        </p:nvSpPr>
        <p:spPr>
          <a:xfrm>
            <a:off x="2936492" y="1355839"/>
            <a:ext cx="483016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accent5"/>
                </a:solidFill>
              </a:rPr>
              <a:t>Convenient</a:t>
            </a:r>
            <a:r>
              <a:rPr kumimoji="1" lang="zh-CN" altLang="en-US" sz="2400" dirty="0">
                <a:solidFill>
                  <a:schemeClr val="accent5"/>
                </a:solidFill>
              </a:rPr>
              <a:t> ：</a:t>
            </a:r>
            <a:r>
              <a:rPr kumimoji="1" lang="en-US" altLang="zh-CN" sz="2400" dirty="0">
                <a:solidFill>
                  <a:schemeClr val="accent5"/>
                </a:solidFill>
              </a:rPr>
              <a:t>near</a:t>
            </a:r>
            <a:r>
              <a:rPr kumimoji="1" lang="zh-CN" altLang="en-US" sz="2400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dirty="0">
                <a:solidFill>
                  <a:schemeClr val="accent5"/>
                </a:solidFill>
              </a:rPr>
              <a:t>their</a:t>
            </a:r>
            <a:r>
              <a:rPr kumimoji="1" lang="zh-CN" altLang="en-US" sz="2400" dirty="0">
                <a:solidFill>
                  <a:schemeClr val="accent5"/>
                </a:solidFill>
              </a:rPr>
              <a:t> </a:t>
            </a:r>
            <a:r>
              <a:rPr kumimoji="1" lang="en-US" altLang="zh-CN" sz="2400" dirty="0">
                <a:solidFill>
                  <a:schemeClr val="accent5"/>
                </a:solidFill>
              </a:rPr>
              <a:t>home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accent5"/>
                </a:solidFill>
              </a:rPr>
              <a:t>Suitable</a:t>
            </a:r>
            <a:r>
              <a:rPr kumimoji="1" lang="zh-CN" altLang="en-US" sz="2400" dirty="0">
                <a:solidFill>
                  <a:schemeClr val="accent5"/>
                </a:solidFill>
              </a:rPr>
              <a:t>：</a:t>
            </a:r>
            <a:r>
              <a:rPr kumimoji="1" lang="en-US" altLang="zh-CN" sz="2400" dirty="0">
                <a:solidFill>
                  <a:schemeClr val="accent5"/>
                </a:solidFill>
              </a:rPr>
              <a:t>Public/</a:t>
            </a:r>
            <a:r>
              <a:rPr lang="en" altLang="zh-CN" sz="2400" dirty="0">
                <a:solidFill>
                  <a:schemeClr val="accent5"/>
                </a:solidFill>
              </a:rPr>
              <a:t>Catholic</a:t>
            </a:r>
            <a:r>
              <a:rPr lang="en-US" altLang="zh-CN" sz="2400" dirty="0">
                <a:solidFill>
                  <a:schemeClr val="accent5"/>
                </a:solidFill>
              </a:rPr>
              <a:t>/Specialist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accent5"/>
                </a:solidFill>
              </a:rPr>
              <a:t>Quality</a:t>
            </a:r>
            <a:r>
              <a:rPr kumimoji="1" lang="zh-CN" altLang="en-US" sz="2400" dirty="0">
                <a:solidFill>
                  <a:schemeClr val="accent5"/>
                </a:solidFill>
              </a:rPr>
              <a:t>：</a:t>
            </a:r>
            <a:r>
              <a:rPr kumimoji="1" lang="en-US" altLang="zh-CN" sz="2400" dirty="0">
                <a:solidFill>
                  <a:schemeClr val="accent5"/>
                </a:solidFill>
              </a:rPr>
              <a:t>Reputation</a:t>
            </a:r>
            <a:r>
              <a:rPr kumimoji="1" lang="zh-CN" altLang="en-US" sz="2400" dirty="0">
                <a:solidFill>
                  <a:schemeClr val="accent5"/>
                </a:solidFill>
              </a:rPr>
              <a:t>，</a:t>
            </a:r>
            <a:r>
              <a:rPr kumimoji="1" lang="en-US" altLang="zh-CN" sz="2400" dirty="0">
                <a:solidFill>
                  <a:schemeClr val="accent5"/>
                </a:solidFill>
              </a:rPr>
              <a:t>Ranking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C3921FE-2860-7B4F-BD6B-8AC7B9FD510E}"/>
              </a:ext>
            </a:extLst>
          </p:cNvPr>
          <p:cNvSpPr txBox="1"/>
          <p:nvPr/>
        </p:nvSpPr>
        <p:spPr>
          <a:xfrm>
            <a:off x="2936492" y="3989393"/>
            <a:ext cx="399551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en-US" altLang="zh-CN" sz="2400" dirty="0">
              <a:solidFill>
                <a:schemeClr val="accent5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accent5"/>
                </a:solidFill>
              </a:rPr>
              <a:t>Control the number of class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kumimoji="1" lang="en-US" altLang="zh-CN" sz="2400" dirty="0">
                <a:solidFill>
                  <a:schemeClr val="accent5"/>
                </a:solidFill>
              </a:rPr>
              <a:t>Predict the future demand</a:t>
            </a:r>
          </a:p>
        </p:txBody>
      </p:sp>
    </p:spTree>
    <p:extLst>
      <p:ext uri="{BB962C8B-B14F-4D97-AF65-F5344CB8AC3E}">
        <p14:creationId xmlns:p14="http://schemas.microsoft.com/office/powerpoint/2010/main" val="26860650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800">
        <p:circle/>
      </p:transition>
    </mc:Choice>
    <mc:Fallback>
      <p:transition spd="slow">
        <p:circl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>
            <a:extLst>
              <a:ext uri="{FF2B5EF4-FFF2-40B4-BE49-F238E27FC236}">
                <a16:creationId xmlns:a16="http://schemas.microsoft.com/office/drawing/2014/main" id="{C3034F55-2ABF-C24A-9C88-E95F572E2003}"/>
              </a:ext>
            </a:extLst>
          </p:cNvPr>
          <p:cNvGrpSpPr/>
          <p:nvPr/>
        </p:nvGrpSpPr>
        <p:grpSpPr>
          <a:xfrm>
            <a:off x="983190" y="2413000"/>
            <a:ext cx="3942648" cy="3853289"/>
            <a:chOff x="166191" y="1149965"/>
            <a:chExt cx="3942648" cy="3853289"/>
          </a:xfrm>
        </p:grpSpPr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E38104E8-F3B2-5B49-B9C9-573C17A97A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2951" l="10000" r="90000">
                          <a14:foregroundMark x1="38852" y1="90492" x2="37377" y2="92951"/>
                          <a14:foregroundMark x1="37049" y1="92623" x2="41639" y2="92951"/>
                          <a14:foregroundMark x1="56393" y1="91475" x2="56393" y2="91475"/>
                          <a14:foregroundMark x1="56393" y1="91475" x2="56393" y2="91475"/>
                        </a14:backgroundRemoval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66191" y="1854745"/>
              <a:ext cx="3148509" cy="3148509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5B0C2A9F-F158-8944-8158-C778399C5ACA}"/>
                </a:ext>
              </a:extLst>
            </p:cNvPr>
            <p:cNvSpPr/>
            <p:nvPr/>
          </p:nvSpPr>
          <p:spPr>
            <a:xfrm>
              <a:off x="998094" y="1149965"/>
              <a:ext cx="1484702" cy="923330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kumimoji="1" lang="en-US" altLang="zh-CN" sz="54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Bob</a:t>
              </a:r>
              <a:endParaRPr lang="zh-CN" alt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919612C5-F8FA-8640-8C89-1DAFAD934C3D}"/>
                </a:ext>
              </a:extLst>
            </p:cNvPr>
            <p:cNvSpPr/>
            <p:nvPr/>
          </p:nvSpPr>
          <p:spPr>
            <a:xfrm>
              <a:off x="2072250" y="2454113"/>
              <a:ext cx="2036589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kumimoji="1" lang="en-US" altLang="zh-CN" sz="3200" b="1" cap="none" spc="0" dirty="0">
                  <a:ln w="12700">
                    <a:solidFill>
                      <a:schemeClr val="accent1"/>
                    </a:solidFill>
                    <a:prstDash val="solid"/>
                  </a:ln>
                  <a:pattFill prst="pct50">
                    <a:fgClr>
                      <a:schemeClr val="accent1"/>
                    </a:fgClr>
                    <a:bgClr>
                      <a:schemeClr val="accent1">
                        <a:lumMod val="20000"/>
                        <a:lumOff val="80000"/>
                      </a:schemeClr>
                    </a:bgClr>
                  </a:pattFill>
                  <a:effectLst>
                    <a:outerShdw dist="38100" dir="2640000" algn="bl" rotWithShape="0">
                      <a:schemeClr val="accent1"/>
                    </a:outerShdw>
                  </a:effectLst>
                </a:rPr>
                <a:t>Ruby</a:t>
              </a:r>
              <a:endParaRPr lang="zh-CN" altLang="en-US" sz="32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endParaRPr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B5118270-8914-044A-9518-5CFC21E8E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8119" b="23401"/>
          <a:stretch/>
        </p:blipFill>
        <p:spPr>
          <a:xfrm>
            <a:off x="6553934" y="2818251"/>
            <a:ext cx="3616303" cy="266631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6F33AA9-9F11-A748-95D5-ECBFE2A5EF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95008" y="330200"/>
            <a:ext cx="2654300" cy="20828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B4DF3B-84CA-B849-B711-786E085227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74898" y="4301923"/>
            <a:ext cx="1850940" cy="185094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20C1ECB8-F587-1E44-BB59-8FAAE192A657}"/>
              </a:ext>
            </a:extLst>
          </p:cNvPr>
          <p:cNvSpPr/>
          <p:nvPr/>
        </p:nvSpPr>
        <p:spPr>
          <a:xfrm>
            <a:off x="1296831" y="758289"/>
            <a:ext cx="362900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zh-CN" sz="3600" b="1" dirty="0">
                <a:solidFill>
                  <a:schemeClr val="tx2"/>
                </a:solidFill>
              </a:rPr>
              <a:t>Parents</a:t>
            </a:r>
            <a:r>
              <a:rPr kumimoji="1" lang="zh-CN" altLang="en-US" sz="3600" b="1" dirty="0">
                <a:solidFill>
                  <a:schemeClr val="tx2"/>
                </a:solidFill>
              </a:rPr>
              <a:t>：</a:t>
            </a:r>
            <a:r>
              <a:rPr kumimoji="1" lang="en-US" altLang="zh-CN" sz="3600" b="1" dirty="0">
                <a:solidFill>
                  <a:schemeClr val="tx2"/>
                </a:solidFill>
              </a:rPr>
              <a:t>Rights</a:t>
            </a:r>
          </a:p>
        </p:txBody>
      </p:sp>
    </p:spTree>
    <p:extLst>
      <p:ext uri="{BB962C8B-B14F-4D97-AF65-F5344CB8AC3E}">
        <p14:creationId xmlns:p14="http://schemas.microsoft.com/office/powerpoint/2010/main" val="3271586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0">
        <p:cut/>
      </p:transition>
    </mc:Choice>
    <mc:Fallback>
      <p:transition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在线媒体 1" descr="我的影片 2">
            <a:hlinkClick r:id="" action="ppaction://media"/>
            <a:extLst>
              <a:ext uri="{FF2B5EF4-FFF2-40B4-BE49-F238E27FC236}">
                <a16:creationId xmlns:a16="http://schemas.microsoft.com/office/drawing/2014/main" id="{C63CCC74-000E-5F4F-9840-E170B588A1D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350" y="1588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7630207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8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68E35FBA-DB3B-8448-A8CB-EAE32E301AFE}"/>
              </a:ext>
            </a:extLst>
          </p:cNvPr>
          <p:cNvGrpSpPr/>
          <p:nvPr/>
        </p:nvGrpSpPr>
        <p:grpSpPr>
          <a:xfrm>
            <a:off x="0" y="819785"/>
            <a:ext cx="7143750" cy="5218430"/>
            <a:chOff x="162879" y="130220"/>
            <a:chExt cx="9699272" cy="5918200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8B2276AF-CB79-D54D-BE87-7C7C367070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7168" t="19282" b="8071"/>
            <a:stretch/>
          </p:blipFill>
          <p:spPr>
            <a:xfrm>
              <a:off x="162879" y="130220"/>
              <a:ext cx="9699272" cy="5918200"/>
            </a:xfrm>
            <a:prstGeom prst="rect">
              <a:avLst/>
            </a:prstGeom>
          </p:spPr>
        </p:pic>
        <mc:AlternateContent xmlns:mc="http://schemas.openxmlformats.org/markup-compatibility/2006" xmlns:p14="http://schemas.microsoft.com/office/powerpoint/2010/main">
          <mc:Choice Requires="p14">
            <p:contentPart p14:bwMode="auto" r:id="rId3">
              <p14:nvContentPartPr>
                <p14:cNvPr id="5" name="墨迹 4">
                  <a:extLst>
                    <a:ext uri="{FF2B5EF4-FFF2-40B4-BE49-F238E27FC236}">
                      <a16:creationId xmlns:a16="http://schemas.microsoft.com/office/drawing/2014/main" id="{CF76752E-63A8-A24E-A872-8BB950DCABA7}"/>
                    </a:ext>
                  </a:extLst>
                </p14:cNvPr>
                <p14:cNvContentPartPr/>
                <p14:nvPr/>
              </p14:nvContentPartPr>
              <p14:xfrm>
                <a:off x="8366760" y="667820"/>
                <a:ext cx="984240" cy="72000"/>
              </p14:xfrm>
            </p:contentPart>
          </mc:Choice>
          <mc:Fallback xmlns="">
            <p:pic>
              <p:nvPicPr>
                <p:cNvPr id="5" name="墨迹 4">
                  <a:extLst>
                    <a:ext uri="{FF2B5EF4-FFF2-40B4-BE49-F238E27FC236}">
                      <a16:creationId xmlns:a16="http://schemas.microsoft.com/office/drawing/2014/main" id="{CF76752E-63A8-A24E-A872-8BB950DCABA7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04120" y="604820"/>
                  <a:ext cx="1109880" cy="19764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8" name="墨迹 7">
                  <a:extLst>
                    <a:ext uri="{FF2B5EF4-FFF2-40B4-BE49-F238E27FC236}">
                      <a16:creationId xmlns:a16="http://schemas.microsoft.com/office/drawing/2014/main" id="{73C6964A-0A8F-1E4D-95E7-C48147DBC870}"/>
                    </a:ext>
                  </a:extLst>
                </p14:cNvPr>
                <p14:cNvContentPartPr/>
                <p14:nvPr/>
              </p14:nvContentPartPr>
              <p14:xfrm>
                <a:off x="8498520" y="1064180"/>
                <a:ext cx="380880" cy="100800"/>
              </p14:xfrm>
            </p:contentPart>
          </mc:Choice>
          <mc:Fallback xmlns="">
            <p:pic>
              <p:nvPicPr>
                <p:cNvPr id="8" name="墨迹 7">
                  <a:extLst>
                    <a:ext uri="{FF2B5EF4-FFF2-40B4-BE49-F238E27FC236}">
                      <a16:creationId xmlns:a16="http://schemas.microsoft.com/office/drawing/2014/main" id="{73C6964A-0A8F-1E4D-95E7-C48147DBC87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8435880" y="1001180"/>
                  <a:ext cx="506520" cy="226440"/>
                </a:xfrm>
                <a:prstGeom prst="rect">
                  <a:avLst/>
                </a:prstGeom>
              </p:spPr>
            </p:pic>
          </mc:Fallback>
        </mc:AlternateContent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C6B1C59A-0C6E-8D41-8C18-3503BE62883D}"/>
                </a:ext>
              </a:extLst>
            </p:cNvPr>
            <p:cNvSpPr txBox="1"/>
            <p:nvPr/>
          </p:nvSpPr>
          <p:spPr>
            <a:xfrm>
              <a:off x="7967762" y="978241"/>
              <a:ext cx="1086378" cy="2455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zh-CN" sz="1200" b="1" dirty="0">
                  <a:solidFill>
                    <a:srgbClr val="FF9A18"/>
                  </a:solidFill>
                </a:rPr>
                <a:t>Proportion</a:t>
              </a:r>
              <a:endParaRPr kumimoji="1" lang="zh-CN" altLang="en-US" sz="1100" b="1" dirty="0">
                <a:solidFill>
                  <a:srgbClr val="FF9A18"/>
                </a:solidFill>
              </a:endParaRPr>
            </a:p>
          </p:txBody>
        </p:sp>
      </p:grpSp>
      <p:sp>
        <p:nvSpPr>
          <p:cNvPr id="10" name="文本框 9">
            <a:extLst>
              <a:ext uri="{FF2B5EF4-FFF2-40B4-BE49-F238E27FC236}">
                <a16:creationId xmlns:a16="http://schemas.microsoft.com/office/drawing/2014/main" id="{8C292E4F-D5D3-B04E-A693-45B8F51F52AA}"/>
              </a:ext>
            </a:extLst>
          </p:cNvPr>
          <p:cNvSpPr txBox="1"/>
          <p:nvPr/>
        </p:nvSpPr>
        <p:spPr>
          <a:xfrm>
            <a:off x="9793371" y="1680653"/>
            <a:ext cx="3541629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Top15</a:t>
            </a:r>
            <a:r>
              <a:rPr kumimoji="1" lang="zh-CN" altLang="en-US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</a:t>
            </a:r>
            <a:endParaRPr kumimoji="1" lang="en-US" altLang="zh-CN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endParaRPr kumimoji="1" lang="en-US" altLang="zh-CN" sz="32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CF50213-A677-874E-A2C6-03B593DEDDE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67275" y="2338070"/>
            <a:ext cx="5128260" cy="3022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9565977"/>
      </p:ext>
    </p:extLst>
  </p:cSld>
  <p:clrMapOvr>
    <a:masterClrMapping/>
  </p:clrMapOvr>
  <p:transition spd="slow">
    <p:wip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0E4AA84-5449-9A4A-890D-593AD1F916A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8119" b="23401"/>
          <a:stretch/>
        </p:blipFill>
        <p:spPr>
          <a:xfrm>
            <a:off x="295764" y="4107202"/>
            <a:ext cx="2325682" cy="17147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955605D-9850-C743-981E-1405C30C89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633960" cy="685800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1" name="墨迹 20">
                <a:extLst>
                  <a:ext uri="{FF2B5EF4-FFF2-40B4-BE49-F238E27FC236}">
                    <a16:creationId xmlns:a16="http://schemas.microsoft.com/office/drawing/2014/main" id="{11CF515A-D511-B84C-B8AA-283F58FDCE8C}"/>
                  </a:ext>
                </a:extLst>
              </p14:cNvPr>
              <p14:cNvContentPartPr/>
              <p14:nvPr/>
            </p14:nvContentPartPr>
            <p14:xfrm rot="10591701">
              <a:off x="7520273" y="4129534"/>
              <a:ext cx="3135165" cy="1629000"/>
            </p14:xfrm>
          </p:contentPart>
        </mc:Choice>
        <mc:Fallback xmlns="">
          <p:pic>
            <p:nvPicPr>
              <p:cNvPr id="21" name="墨迹 20">
                <a:extLst>
                  <a:ext uri="{FF2B5EF4-FFF2-40B4-BE49-F238E27FC236}">
                    <a16:creationId xmlns:a16="http://schemas.microsoft.com/office/drawing/2014/main" id="{11CF515A-D511-B84C-B8AA-283F58FDCE8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 rot="10591701">
                <a:off x="7459067" y="4067974"/>
                <a:ext cx="3258296" cy="1752120"/>
              </a:xfrm>
              <a:prstGeom prst="rect">
                <a:avLst/>
              </a:prstGeom>
            </p:spPr>
          </p:pic>
        </mc:Fallback>
      </mc:AlternateContent>
      <p:sp>
        <p:nvSpPr>
          <p:cNvPr id="22" name="文本框 21">
            <a:extLst>
              <a:ext uri="{FF2B5EF4-FFF2-40B4-BE49-F238E27FC236}">
                <a16:creationId xmlns:a16="http://schemas.microsoft.com/office/drawing/2014/main" id="{C313994F-A77A-0746-A564-093081A609BB}"/>
              </a:ext>
            </a:extLst>
          </p:cNvPr>
          <p:cNvSpPr txBox="1"/>
          <p:nvPr/>
        </p:nvSpPr>
        <p:spPr>
          <a:xfrm>
            <a:off x="2832100" y="254000"/>
            <a:ext cx="14605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kumimoji="1" lang="zh-CN" altLang="en-US" dirty="0"/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23" name="墨迹 22">
                <a:extLst>
                  <a:ext uri="{FF2B5EF4-FFF2-40B4-BE49-F238E27FC236}">
                    <a16:creationId xmlns:a16="http://schemas.microsoft.com/office/drawing/2014/main" id="{F88F611F-DB27-7D4F-A502-7F7DF4FD2075}"/>
                  </a:ext>
                </a:extLst>
              </p14:cNvPr>
              <p14:cNvContentPartPr/>
              <p14:nvPr/>
            </p14:nvContentPartPr>
            <p14:xfrm>
              <a:off x="179640" y="231140"/>
              <a:ext cx="1697760" cy="144360"/>
            </p14:xfrm>
          </p:contentPart>
        </mc:Choice>
        <mc:Fallback xmlns="">
          <p:pic>
            <p:nvPicPr>
              <p:cNvPr id="23" name="墨迹 22">
                <a:extLst>
                  <a:ext uri="{FF2B5EF4-FFF2-40B4-BE49-F238E27FC236}">
                    <a16:creationId xmlns:a16="http://schemas.microsoft.com/office/drawing/2014/main" id="{F88F611F-DB27-7D4F-A502-7F7DF4FD2075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17000" y="168500"/>
                <a:ext cx="1823400" cy="270000"/>
              </a:xfrm>
              <a:prstGeom prst="rect">
                <a:avLst/>
              </a:prstGeom>
            </p:spPr>
          </p:pic>
        </mc:Fallback>
      </mc:AlternateContent>
      <p:sp>
        <p:nvSpPr>
          <p:cNvPr id="24" name="文本框 23">
            <a:extLst>
              <a:ext uri="{FF2B5EF4-FFF2-40B4-BE49-F238E27FC236}">
                <a16:creationId xmlns:a16="http://schemas.microsoft.com/office/drawing/2014/main" id="{4FB2AB97-07B7-0B41-8027-82199483D9DD}"/>
              </a:ext>
            </a:extLst>
          </p:cNvPr>
          <p:cNvSpPr txBox="1"/>
          <p:nvPr/>
        </p:nvSpPr>
        <p:spPr>
          <a:xfrm>
            <a:off x="3194885" y="66040"/>
            <a:ext cx="58022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3200" b="1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School Number of Each Town</a:t>
            </a:r>
          </a:p>
        </p:txBody>
      </p:sp>
    </p:spTree>
    <p:extLst>
      <p:ext uri="{BB962C8B-B14F-4D97-AF65-F5344CB8AC3E}">
        <p14:creationId xmlns:p14="http://schemas.microsoft.com/office/powerpoint/2010/main" val="2359317580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画廊">
  <a:themeElements>
    <a:clrScheme name="Gallery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Gallery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Gallery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画廊</Template>
  <TotalTime>503</TotalTime>
  <Words>134</Words>
  <Application>Microsoft Macintosh PowerPoint</Application>
  <PresentationFormat>宽屏</PresentationFormat>
  <Paragraphs>46</Paragraphs>
  <Slides>13</Slides>
  <Notes>0</Notes>
  <HiddenSlides>3</HiddenSlides>
  <MMClips>2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7" baseType="lpstr">
      <vt:lpstr>Arial</vt:lpstr>
      <vt:lpstr>Gill Sans MT</vt:lpstr>
      <vt:lpstr>Wingdings</vt:lpstr>
      <vt:lpstr>画廊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Microsoft Office User</cp:lastModifiedBy>
  <cp:revision>30</cp:revision>
  <dcterms:created xsi:type="dcterms:W3CDTF">2019-09-07T13:39:36Z</dcterms:created>
  <dcterms:modified xsi:type="dcterms:W3CDTF">2019-09-08T06:53:11Z</dcterms:modified>
</cp:coreProperties>
</file>